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6" r:id="rId2"/>
    <p:sldId id="257" r:id="rId3"/>
  </p:sldIdLst>
  <p:sldSz cx="5143500" cy="91440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FAD"/>
    <a:srgbClr val="EAE244"/>
    <a:srgbClr val="153E6E"/>
    <a:srgbClr val="128ECF"/>
    <a:srgbClr val="F2AF04"/>
    <a:srgbClr val="FFC000"/>
    <a:srgbClr val="FDE4A5"/>
    <a:srgbClr val="D79A03"/>
    <a:srgbClr val="FCCD56"/>
    <a:srgbClr val="A17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0" autoAdjust="0"/>
    <p:restoredTop sz="86425" autoAdjust="0"/>
  </p:normalViewPr>
  <p:slideViewPr>
    <p:cSldViewPr snapToGrid="0">
      <p:cViewPr>
        <p:scale>
          <a:sx n="130" d="100"/>
          <a:sy n="130" d="100"/>
        </p:scale>
        <p:origin x="876" y="96"/>
      </p:cViewPr>
      <p:guideLst>
        <p:guide orient="horz" pos="2880"/>
        <p:guide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49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20-43C7-9A00-824A131385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20-43C7-9A00-824A131385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16F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9A-4D1F-A54E-C17D9D2F2AA3}"/>
              </c:ext>
            </c:extLst>
          </c:dPt>
          <c:dPt>
            <c:idx val="1"/>
            <c:invertIfNegative val="0"/>
            <c:bubble3D val="0"/>
            <c:spPr>
              <a:solidFill>
                <a:srgbClr val="116F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9A-4D1F-A54E-C17D9D2F2AA3}"/>
              </c:ext>
            </c:extLst>
          </c:dPt>
          <c:dPt>
            <c:idx val="2"/>
            <c:invertIfNegative val="0"/>
            <c:bubble3D val="0"/>
            <c:spPr>
              <a:solidFill>
                <a:srgbClr val="116F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29A-4D1F-A54E-C17D9D2F2AA3}"/>
              </c:ext>
            </c:extLst>
          </c:dPt>
          <c:dPt>
            <c:idx val="3"/>
            <c:invertIfNegative val="0"/>
            <c:bubble3D val="0"/>
            <c:spPr>
              <a:solidFill>
                <a:srgbClr val="116FA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9A-4D1F-A54E-C17D9D2F2AA3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20-43C7-9A00-824A13138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291872"/>
        <c:axId val="200293048"/>
      </c:barChart>
      <c:catAx>
        <c:axId val="200291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0293048"/>
        <c:crosses val="autoZero"/>
        <c:auto val="1"/>
        <c:lblAlgn val="ctr"/>
        <c:lblOffset val="100"/>
        <c:noMultiLvlLbl val="0"/>
      </c:catAx>
      <c:valAx>
        <c:axId val="200293048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0029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600" baseline="0"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34-4D92-A543-44D4CF2B8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</a:schemeClr>
                    </a:solidFill>
                    <a:ln>
                      <a:noFill/>
                    </a:ln>
                    <a:effectLst/>
                  </c:spPr>
                </c:dPt>
                <c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2.4</c:v>
                      </c:pt>
                      <c:pt idx="1">
                        <c:v>4.4000000000000004</c:v>
                      </c:pt>
                      <c:pt idx="2">
                        <c:v>1.8</c:v>
                      </c:pt>
                      <c:pt idx="3">
                        <c:v>2.8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634-4D92-A543-44D4CF2B8511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</a:schemeClr>
                    </a:solidFill>
                    <a:ln>
                      <a:noFill/>
                    </a:ln>
                    <a:effectLst/>
                  </c:spPr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Sheet1!$D$2:$D$5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3.4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5634-4D92-A543-44D4CF2B8511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1996153684180968"/>
          <c:y val="0.29838475561269479"/>
          <c:w val="0.34632985667560395"/>
          <c:h val="0.60692293960774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600" baseline="0"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800" dirty="0"/>
              <a:t>Series </a:t>
            </a:r>
            <a:r>
              <a:rPr lang="pl-PL" sz="800" dirty="0"/>
              <a:t>2</a:t>
            </a:r>
            <a:endParaRPr lang="en-US" sz="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47-41DC-BFF8-E2C4DB668F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</a:schemeClr>
                    </a:solidFill>
                    <a:ln>
                      <a:noFill/>
                    </a:ln>
                    <a:effectLst/>
                  </c:spPr>
                </c:dPt>
                <c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2.4</c:v>
                      </c:pt>
                      <c:pt idx="1">
                        <c:v>4.4000000000000004</c:v>
                      </c:pt>
                      <c:pt idx="2">
                        <c:v>1.8</c:v>
                      </c:pt>
                      <c:pt idx="3">
                        <c:v>2.8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847-41DC-BFF8-E2C4DB668FFE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</a:schemeClr>
                    </a:solidFill>
                    <a:ln>
                      <a:noFill/>
                    </a:ln>
                    <a:effectLst/>
                  </c:spPr>
                </c:dPt>
                <c:cat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Sheet1!$D$2:$D$5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3.4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2847-41DC-BFF8-E2C4DB668FFE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1996153684180968"/>
          <c:y val="0.29838475561269479"/>
          <c:w val="0.36007482066903435"/>
          <c:h val="0.635834335573422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600" baseline="0"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2D3D6-EF37-48CB-842F-AE4FE632F84C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8582F-CF3A-491A-8691-E60E0CAB8E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4377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3464" y="825924"/>
            <a:ext cx="4716487" cy="61376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2600" b="1"/>
            </a:lvl1pPr>
          </a:lstStyle>
          <a:p>
            <a:r>
              <a:rPr lang="pl-PL" dirty="0"/>
              <a:t>Kliknij aby dodać tekst</a:t>
            </a:r>
          </a:p>
        </p:txBody>
      </p:sp>
      <p:cxnSp>
        <p:nvCxnSpPr>
          <p:cNvPr id="19" name="Łącznik prosty 18"/>
          <p:cNvCxnSpPr/>
          <p:nvPr userDrawn="1"/>
        </p:nvCxnSpPr>
        <p:spPr>
          <a:xfrm>
            <a:off x="233463" y="8667484"/>
            <a:ext cx="4716487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233" y="8782654"/>
            <a:ext cx="586847" cy="2520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25" y="8782654"/>
            <a:ext cx="586847" cy="25200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63" y="8782654"/>
            <a:ext cx="586849" cy="252000"/>
          </a:xfrm>
          <a:prstGeom prst="rect">
            <a:avLst/>
          </a:prstGeom>
        </p:spPr>
      </p:pic>
      <p:sp>
        <p:nvSpPr>
          <p:cNvPr id="8" name="pole tekstowe 7"/>
          <p:cNvSpPr txBox="1"/>
          <p:nvPr userDrawn="1"/>
        </p:nvSpPr>
        <p:spPr>
          <a:xfrm>
            <a:off x="1" y="8694869"/>
            <a:ext cx="51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Proszę pole z przyciskami zostawić puste</a:t>
            </a:r>
          </a:p>
        </p:txBody>
      </p:sp>
    </p:spTree>
    <p:extLst>
      <p:ext uri="{BB962C8B-B14F-4D97-AF65-F5344CB8AC3E}">
        <p14:creationId xmlns:p14="http://schemas.microsoft.com/office/powerpoint/2010/main" val="309003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94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392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15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826" y="857015"/>
            <a:ext cx="4776280" cy="582680"/>
          </a:xfrm>
          <a:prstGeom prst="rect">
            <a:avLst/>
          </a:prstGeom>
        </p:spPr>
        <p:txBody>
          <a:bodyPr anchor="ctr" anchorCtr="0"/>
          <a:lstStyle>
            <a:lvl1pPr algn="ctr">
              <a:defRPr sz="2400" b="1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37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060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127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9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988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86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50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204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F8B4A-073F-41D9-A2A6-CA6958AED590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  <p:pic>
        <p:nvPicPr>
          <p:cNvPr id="11" name="Obraz 10" descr="Obraz zawierający tekst, zrzut ekranu, Czcionka, logo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30A28FA2-E524-0000-6775-4070FAE6039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" y="0"/>
            <a:ext cx="5142345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8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3464" y="1333041"/>
            <a:ext cx="4716487" cy="31128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300" dirty="0" err="1">
                <a:solidFill>
                  <a:srgbClr val="153E6E"/>
                </a:solidFill>
              </a:rPr>
              <a:t>author</a:t>
            </a:r>
            <a:r>
              <a:rPr lang="pl-PL" sz="1300" dirty="0">
                <a:solidFill>
                  <a:srgbClr val="153E6E"/>
                </a:solidFill>
              </a:rPr>
              <a:t>, </a:t>
            </a:r>
            <a:r>
              <a:rPr lang="pl-PL" sz="1300" dirty="0" err="1">
                <a:solidFill>
                  <a:srgbClr val="153E6E"/>
                </a:solidFill>
              </a:rPr>
              <a:t>author</a:t>
            </a:r>
            <a:r>
              <a:rPr lang="pl-PL" sz="1300" dirty="0">
                <a:solidFill>
                  <a:srgbClr val="153E6E"/>
                </a:solidFill>
              </a:rPr>
              <a:t>, </a:t>
            </a:r>
            <a:r>
              <a:rPr lang="pl-PL" sz="1300" dirty="0" err="1">
                <a:solidFill>
                  <a:srgbClr val="153E6E"/>
                </a:solidFill>
              </a:rPr>
              <a:t>author</a:t>
            </a:r>
            <a:endParaRPr lang="en-US" sz="1300" dirty="0">
              <a:solidFill>
                <a:srgbClr val="153E6E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3464" y="1632889"/>
            <a:ext cx="4716487" cy="33073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sz="1000" b="0" dirty="0">
                <a:solidFill>
                  <a:srgbClr val="153E6E"/>
                </a:solidFill>
              </a:rPr>
              <a:t>1. affiliation;</a:t>
            </a:r>
            <a:r>
              <a:rPr lang="en-US" sz="1000" b="0" baseline="0" dirty="0">
                <a:solidFill>
                  <a:srgbClr val="153E6E"/>
                </a:solidFill>
              </a:rPr>
              <a:t> </a:t>
            </a:r>
            <a:r>
              <a:rPr lang="en-US" sz="1000" b="0" dirty="0">
                <a:solidFill>
                  <a:srgbClr val="153E6E"/>
                </a:solidFill>
              </a:rPr>
              <a:t>2. affiliation;</a:t>
            </a:r>
            <a:r>
              <a:rPr lang="en-US" sz="1000" b="0" baseline="0" dirty="0">
                <a:solidFill>
                  <a:srgbClr val="153E6E"/>
                </a:solidFill>
              </a:rPr>
              <a:t> </a:t>
            </a:r>
            <a:r>
              <a:rPr lang="en-US" sz="1000" b="0" dirty="0">
                <a:solidFill>
                  <a:srgbClr val="153E6E"/>
                </a:solidFill>
              </a:rPr>
              <a:t>3. affiliation;</a:t>
            </a:r>
            <a:r>
              <a:rPr lang="en-US" sz="1000" b="0" baseline="0" dirty="0">
                <a:solidFill>
                  <a:srgbClr val="153E6E"/>
                </a:solidFill>
              </a:rPr>
              <a:t> </a:t>
            </a:r>
            <a:endParaRPr lang="en-US" sz="1000" b="0" dirty="0">
              <a:solidFill>
                <a:srgbClr val="153E6E"/>
              </a:solidFill>
            </a:endParaRPr>
          </a:p>
        </p:txBody>
      </p:sp>
      <p:sp>
        <p:nvSpPr>
          <p:cNvPr id="27" name="Text Box 189"/>
          <p:cNvSpPr txBox="1">
            <a:spLocks noChangeArrowheads="1"/>
          </p:cNvSpPr>
          <p:nvPr/>
        </p:nvSpPr>
        <p:spPr bwMode="auto">
          <a:xfrm>
            <a:off x="233462" y="2149723"/>
            <a:ext cx="2270902" cy="1391901"/>
          </a:xfrm>
          <a:prstGeom prst="rect">
            <a:avLst/>
          </a:prstGeom>
          <a:solidFill>
            <a:schemeClr val="bg1"/>
          </a:solidFill>
          <a:ln w="6350">
            <a:solidFill>
              <a:srgbClr val="128ECF"/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pl-PL" sz="9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Minimum </a:t>
            </a:r>
            <a:r>
              <a:rPr lang="pl-PL" sz="9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pl-PL" sz="9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9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size</a:t>
            </a:r>
            <a:r>
              <a:rPr lang="pl-PL" sz="9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9 pt. </a:t>
            </a:r>
            <a:r>
              <a:rPr lang="pl-PL" sz="900" dirty="0" err="1">
                <a:latin typeface="+mn-lt"/>
              </a:rPr>
              <a:t>Phasellus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justo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sapien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aliquet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quis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hendrerit</a:t>
            </a:r>
            <a:r>
              <a:rPr lang="pl-PL" sz="900" dirty="0">
                <a:latin typeface="+mn-lt"/>
              </a:rPr>
              <a:t> vel, </a:t>
            </a:r>
            <a:r>
              <a:rPr lang="pl-PL" sz="900" dirty="0" err="1">
                <a:latin typeface="+mn-lt"/>
              </a:rPr>
              <a:t>laoreet</a:t>
            </a:r>
            <a:r>
              <a:rPr lang="pl-PL" sz="900" dirty="0">
                <a:latin typeface="+mn-lt"/>
              </a:rPr>
              <a:t> non eros. </a:t>
            </a:r>
            <a:r>
              <a:rPr lang="pl-PL" sz="900" dirty="0" err="1">
                <a:latin typeface="+mn-lt"/>
              </a:rPr>
              <a:t>Fusce</a:t>
            </a:r>
            <a:r>
              <a:rPr lang="pl-PL" sz="900" dirty="0">
                <a:latin typeface="+mn-lt"/>
              </a:rPr>
              <a:t> sit </a:t>
            </a:r>
            <a:r>
              <a:rPr lang="pl-PL" sz="900" dirty="0" err="1">
                <a:latin typeface="+mn-lt"/>
              </a:rPr>
              <a:t>amet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libero</a:t>
            </a:r>
            <a:r>
              <a:rPr lang="pl-PL" sz="900" dirty="0">
                <a:latin typeface="+mn-lt"/>
              </a:rPr>
              <a:t> et </a:t>
            </a:r>
            <a:r>
              <a:rPr lang="pl-PL" sz="900" dirty="0" err="1">
                <a:latin typeface="+mn-lt"/>
              </a:rPr>
              <a:t>purus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convallis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posuere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Aenean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malesuada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ipsum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ac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molestie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facilisis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felis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ante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ullamcorper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justo</a:t>
            </a:r>
            <a:r>
              <a:rPr lang="pl-PL" sz="900" dirty="0">
                <a:latin typeface="+mn-lt"/>
              </a:rPr>
              <a:t>, id </a:t>
            </a:r>
            <a:r>
              <a:rPr lang="pl-PL" sz="900" dirty="0" err="1">
                <a:latin typeface="+mn-lt"/>
              </a:rPr>
              <a:t>tempor</a:t>
            </a:r>
            <a:r>
              <a:rPr lang="pl-PL" sz="900" dirty="0">
                <a:latin typeface="+mn-lt"/>
              </a:rPr>
              <a:t> nunc </a:t>
            </a:r>
            <a:r>
              <a:rPr lang="pl-PL" sz="900" dirty="0" err="1">
                <a:latin typeface="+mn-lt"/>
              </a:rPr>
              <a:t>ipsum</a:t>
            </a:r>
            <a:r>
              <a:rPr lang="pl-PL" sz="900" dirty="0">
                <a:latin typeface="+mn-lt"/>
              </a:rPr>
              <a:t> id </a:t>
            </a:r>
            <a:r>
              <a:rPr lang="pl-PL" sz="900" dirty="0" err="1">
                <a:latin typeface="+mn-lt"/>
              </a:rPr>
              <a:t>est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Ut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elementum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placerat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finibus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Suspendisse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felis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tortor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viverra</a:t>
            </a:r>
            <a:r>
              <a:rPr lang="pl-PL" sz="900" dirty="0">
                <a:latin typeface="+mn-lt"/>
              </a:rPr>
              <a:t> vitae </a:t>
            </a:r>
            <a:r>
              <a:rPr lang="pl-PL" sz="900" dirty="0" err="1">
                <a:latin typeface="+mn-lt"/>
              </a:rPr>
              <a:t>dignissim</a:t>
            </a:r>
            <a:r>
              <a:rPr lang="pl-PL" sz="900" dirty="0">
                <a:latin typeface="+mn-lt"/>
              </a:rPr>
              <a:t> sit </a:t>
            </a:r>
            <a:r>
              <a:rPr lang="pl-PL" sz="900" dirty="0" err="1">
                <a:latin typeface="+mn-lt"/>
              </a:rPr>
              <a:t>amet</a:t>
            </a:r>
            <a:r>
              <a:rPr lang="pl-PL" sz="900" dirty="0">
                <a:latin typeface="+mn-lt"/>
              </a:rPr>
              <a:t>, </a:t>
            </a:r>
          </a:p>
        </p:txBody>
      </p:sp>
      <p:sp>
        <p:nvSpPr>
          <p:cNvPr id="28" name="Rectangle 31"/>
          <p:cNvSpPr/>
          <p:nvPr/>
        </p:nvSpPr>
        <p:spPr>
          <a:xfrm>
            <a:off x="233462" y="1930399"/>
            <a:ext cx="2270902" cy="219324"/>
          </a:xfrm>
          <a:prstGeom prst="rect">
            <a:avLst/>
          </a:prstGeom>
          <a:solidFill>
            <a:schemeClr val="bg2"/>
          </a:solidFill>
          <a:ln w="6350">
            <a:solidFill>
              <a:srgbClr val="116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rgbClr val="153E6E"/>
                </a:solidFill>
              </a:rPr>
              <a:t>INTRODUCTION</a:t>
            </a:r>
            <a:endParaRPr lang="en-US" sz="1200" dirty="0">
              <a:solidFill>
                <a:srgbClr val="153E6E"/>
              </a:solidFill>
            </a:endParaRPr>
          </a:p>
        </p:txBody>
      </p:sp>
      <p:sp>
        <p:nvSpPr>
          <p:cNvPr id="29" name="Text Box 189"/>
          <p:cNvSpPr txBox="1">
            <a:spLocks noChangeArrowheads="1"/>
          </p:cNvSpPr>
          <p:nvPr/>
        </p:nvSpPr>
        <p:spPr bwMode="auto">
          <a:xfrm>
            <a:off x="2651753" y="2149723"/>
            <a:ext cx="2270902" cy="1253402"/>
          </a:xfrm>
          <a:prstGeom prst="rect">
            <a:avLst/>
          </a:prstGeom>
          <a:solidFill>
            <a:schemeClr val="bg1"/>
          </a:solidFill>
          <a:ln w="6350">
            <a:solidFill>
              <a:srgbClr val="116FAD"/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pl-PL" sz="9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Minimum </a:t>
            </a:r>
            <a:r>
              <a:rPr lang="pl-PL" sz="9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font</a:t>
            </a:r>
            <a:r>
              <a:rPr lang="pl-PL" sz="9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size</a:t>
            </a:r>
            <a:r>
              <a:rPr lang="pl-PL" sz="9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9 pt. </a:t>
            </a:r>
            <a:r>
              <a:rPr lang="pl-PL" sz="9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liquet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vel,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non eros.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libero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ante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id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l-PL" sz="9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 sit</a:t>
            </a:r>
          </a:p>
        </p:txBody>
      </p:sp>
      <p:sp>
        <p:nvSpPr>
          <p:cNvPr id="30" name="Rectangle 31"/>
          <p:cNvSpPr/>
          <p:nvPr/>
        </p:nvSpPr>
        <p:spPr>
          <a:xfrm>
            <a:off x="2651753" y="1930399"/>
            <a:ext cx="2270902" cy="219324"/>
          </a:xfrm>
          <a:prstGeom prst="rect">
            <a:avLst/>
          </a:prstGeom>
          <a:solidFill>
            <a:schemeClr val="bg2"/>
          </a:solidFill>
          <a:ln w="6350">
            <a:solidFill>
              <a:srgbClr val="116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rgbClr val="153E6E"/>
                </a:solidFill>
              </a:rPr>
              <a:t>RESULTS</a:t>
            </a:r>
            <a:endParaRPr lang="en-US" sz="1200" dirty="0">
              <a:solidFill>
                <a:srgbClr val="153E6E"/>
              </a:solidFill>
            </a:endParaRPr>
          </a:p>
        </p:txBody>
      </p:sp>
      <p:sp>
        <p:nvSpPr>
          <p:cNvPr id="31" name="Text Box 189"/>
          <p:cNvSpPr txBox="1">
            <a:spLocks noChangeArrowheads="1"/>
          </p:cNvSpPr>
          <p:nvPr/>
        </p:nvSpPr>
        <p:spPr bwMode="auto">
          <a:xfrm>
            <a:off x="233462" y="3742923"/>
            <a:ext cx="2270902" cy="1114902"/>
          </a:xfrm>
          <a:prstGeom prst="rect">
            <a:avLst/>
          </a:prstGeom>
          <a:solidFill>
            <a:schemeClr val="bg1"/>
          </a:solidFill>
          <a:ln w="6350">
            <a:solidFill>
              <a:srgbClr val="116FAD"/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pl-PL" sz="9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Minimum </a:t>
            </a:r>
            <a:r>
              <a:rPr lang="pl-PL" sz="9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pl-PL" sz="9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9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size</a:t>
            </a:r>
            <a:r>
              <a:rPr lang="pl-PL" sz="9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9 pt. </a:t>
            </a:r>
            <a:r>
              <a:rPr lang="pl-PL" sz="9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pl-PL" sz="900" dirty="0" err="1">
                <a:latin typeface="+mn-lt"/>
              </a:rPr>
              <a:t>liquet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quis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hendrerit</a:t>
            </a:r>
            <a:r>
              <a:rPr lang="pl-PL" sz="900" dirty="0">
                <a:latin typeface="+mn-lt"/>
              </a:rPr>
              <a:t> vel, </a:t>
            </a:r>
            <a:r>
              <a:rPr lang="pl-PL" sz="900" dirty="0" err="1">
                <a:latin typeface="+mn-lt"/>
              </a:rPr>
              <a:t>laoreet</a:t>
            </a:r>
            <a:r>
              <a:rPr lang="pl-PL" sz="900" dirty="0">
                <a:latin typeface="+mn-lt"/>
              </a:rPr>
              <a:t> non eros. </a:t>
            </a:r>
            <a:r>
              <a:rPr lang="pl-PL" sz="900" dirty="0" err="1">
                <a:latin typeface="+mn-lt"/>
              </a:rPr>
              <a:t>Fusce</a:t>
            </a:r>
            <a:r>
              <a:rPr lang="pl-PL" sz="900" dirty="0">
                <a:latin typeface="+mn-lt"/>
              </a:rPr>
              <a:t> sit </a:t>
            </a:r>
            <a:r>
              <a:rPr lang="pl-PL" sz="900" dirty="0" err="1">
                <a:latin typeface="+mn-lt"/>
              </a:rPr>
              <a:t>amet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libero</a:t>
            </a:r>
            <a:r>
              <a:rPr lang="pl-PL" sz="900" dirty="0">
                <a:latin typeface="+mn-lt"/>
              </a:rPr>
              <a:t> et </a:t>
            </a:r>
            <a:r>
              <a:rPr lang="pl-PL" sz="900" dirty="0" err="1">
                <a:latin typeface="+mn-lt"/>
              </a:rPr>
              <a:t>purus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convallis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posuere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Aenean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malesuada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ipsum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ac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molestie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facilisis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felis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ante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ullamcorper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justo</a:t>
            </a:r>
            <a:r>
              <a:rPr lang="pl-PL" sz="900" dirty="0">
                <a:latin typeface="+mn-lt"/>
              </a:rPr>
              <a:t>, id </a:t>
            </a:r>
            <a:r>
              <a:rPr lang="pl-PL" sz="900" dirty="0" err="1">
                <a:latin typeface="+mn-lt"/>
              </a:rPr>
              <a:t>tempor</a:t>
            </a:r>
            <a:r>
              <a:rPr lang="pl-PL" sz="900" dirty="0">
                <a:latin typeface="+mn-lt"/>
              </a:rPr>
              <a:t> nunc </a:t>
            </a:r>
            <a:r>
              <a:rPr lang="pl-PL" sz="900" dirty="0" err="1">
                <a:latin typeface="+mn-lt"/>
              </a:rPr>
              <a:t>ipsum</a:t>
            </a:r>
            <a:r>
              <a:rPr lang="pl-PL" sz="900" dirty="0">
                <a:latin typeface="+mn-lt"/>
              </a:rPr>
              <a:t> id </a:t>
            </a:r>
            <a:r>
              <a:rPr lang="pl-PL" sz="900" dirty="0" err="1">
                <a:latin typeface="+mn-lt"/>
              </a:rPr>
              <a:t>est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Ut</a:t>
            </a:r>
            <a:endParaRPr lang="pl-PL" sz="900" dirty="0">
              <a:latin typeface="+mn-lt"/>
            </a:endParaRPr>
          </a:p>
          <a:p>
            <a:pPr algn="just"/>
            <a:endParaRPr lang="pl-PL" sz="900" dirty="0"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3462" y="3523599"/>
            <a:ext cx="2270902" cy="219324"/>
          </a:xfrm>
          <a:prstGeom prst="rect">
            <a:avLst/>
          </a:prstGeom>
          <a:solidFill>
            <a:schemeClr val="bg2"/>
          </a:solidFill>
          <a:ln w="6350">
            <a:solidFill>
              <a:srgbClr val="116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rgbClr val="153E6E"/>
                </a:solidFill>
              </a:rPr>
              <a:t>AIM</a:t>
            </a:r>
            <a:endParaRPr lang="en-US" sz="1200" dirty="0">
              <a:solidFill>
                <a:srgbClr val="153E6E"/>
              </a:solidFill>
            </a:endParaRPr>
          </a:p>
        </p:txBody>
      </p:sp>
      <p:sp>
        <p:nvSpPr>
          <p:cNvPr id="33" name="Text Box 189"/>
          <p:cNvSpPr txBox="1">
            <a:spLocks noChangeArrowheads="1"/>
          </p:cNvSpPr>
          <p:nvPr/>
        </p:nvSpPr>
        <p:spPr bwMode="auto">
          <a:xfrm>
            <a:off x="233462" y="4964478"/>
            <a:ext cx="2270902" cy="1391901"/>
          </a:xfrm>
          <a:prstGeom prst="rect">
            <a:avLst/>
          </a:prstGeom>
          <a:solidFill>
            <a:schemeClr val="bg1"/>
          </a:solidFill>
          <a:ln w="6350">
            <a:solidFill>
              <a:srgbClr val="116FAD"/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pl-PL" sz="9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Minimum </a:t>
            </a:r>
            <a:r>
              <a:rPr lang="pl-PL" sz="9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pl-PL" sz="9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9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size</a:t>
            </a:r>
            <a:r>
              <a:rPr lang="pl-PL" sz="9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9 pt. </a:t>
            </a:r>
            <a:r>
              <a:rPr lang="pl-PL" sz="9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pl-PL" sz="900" dirty="0" err="1">
                <a:latin typeface="+mn-lt"/>
              </a:rPr>
              <a:t>liquet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quis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hendrerit</a:t>
            </a:r>
            <a:r>
              <a:rPr lang="pl-PL" sz="900" dirty="0">
                <a:latin typeface="+mn-lt"/>
              </a:rPr>
              <a:t> vel, </a:t>
            </a:r>
            <a:r>
              <a:rPr lang="pl-PL" sz="900" dirty="0" err="1">
                <a:latin typeface="+mn-lt"/>
              </a:rPr>
              <a:t>laoreet</a:t>
            </a:r>
            <a:r>
              <a:rPr lang="pl-PL" sz="900" dirty="0">
                <a:latin typeface="+mn-lt"/>
              </a:rPr>
              <a:t> non eros. </a:t>
            </a:r>
            <a:r>
              <a:rPr lang="pl-PL" sz="900" dirty="0" err="1">
                <a:latin typeface="+mn-lt"/>
              </a:rPr>
              <a:t>Fusce</a:t>
            </a:r>
            <a:r>
              <a:rPr lang="pl-PL" sz="900" dirty="0">
                <a:latin typeface="+mn-lt"/>
              </a:rPr>
              <a:t> sit </a:t>
            </a:r>
            <a:r>
              <a:rPr lang="pl-PL" sz="900" dirty="0" err="1">
                <a:latin typeface="+mn-lt"/>
              </a:rPr>
              <a:t>amet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libero</a:t>
            </a:r>
            <a:r>
              <a:rPr lang="pl-PL" sz="900" dirty="0">
                <a:latin typeface="+mn-lt"/>
              </a:rPr>
              <a:t> et </a:t>
            </a:r>
            <a:r>
              <a:rPr lang="pl-PL" sz="900" dirty="0" err="1">
                <a:latin typeface="+mn-lt"/>
              </a:rPr>
              <a:t>purus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convallis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posuere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Aenean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malesuada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ipsum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ac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molestie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facilisis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felis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ante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ullamcorper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justo</a:t>
            </a:r>
            <a:r>
              <a:rPr lang="pl-PL" sz="900" dirty="0">
                <a:latin typeface="+mn-lt"/>
              </a:rPr>
              <a:t>, id </a:t>
            </a:r>
            <a:r>
              <a:rPr lang="pl-PL" sz="900" dirty="0" err="1">
                <a:latin typeface="+mn-lt"/>
              </a:rPr>
              <a:t>tempor</a:t>
            </a:r>
            <a:r>
              <a:rPr lang="pl-PL" sz="900" dirty="0">
                <a:latin typeface="+mn-lt"/>
              </a:rPr>
              <a:t> nunc </a:t>
            </a:r>
            <a:r>
              <a:rPr lang="pl-PL" sz="900" dirty="0" err="1">
                <a:latin typeface="+mn-lt"/>
              </a:rPr>
              <a:t>ipsum</a:t>
            </a:r>
            <a:r>
              <a:rPr lang="pl-PL" sz="900" dirty="0">
                <a:latin typeface="+mn-lt"/>
              </a:rPr>
              <a:t> id </a:t>
            </a:r>
            <a:r>
              <a:rPr lang="pl-PL" sz="900" dirty="0" err="1">
                <a:latin typeface="+mn-lt"/>
              </a:rPr>
              <a:t>est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Ut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elementum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placerat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finibus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Suspendisse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felis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tortor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viverra</a:t>
            </a:r>
            <a:r>
              <a:rPr lang="pl-PL" sz="900" dirty="0">
                <a:latin typeface="+mn-lt"/>
              </a:rPr>
              <a:t> vitae </a:t>
            </a:r>
            <a:r>
              <a:rPr lang="pl-PL" sz="900" dirty="0" err="1">
                <a:latin typeface="+mn-lt"/>
              </a:rPr>
              <a:t>dignissim</a:t>
            </a:r>
            <a:r>
              <a:rPr lang="pl-PL" sz="900" dirty="0">
                <a:latin typeface="+mn-lt"/>
              </a:rPr>
              <a:t> sit </a:t>
            </a:r>
            <a:r>
              <a:rPr lang="pl-PL" sz="900" dirty="0" err="1">
                <a:latin typeface="+mn-lt"/>
              </a:rPr>
              <a:t>amet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pellentesque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interdum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lacus</a:t>
            </a:r>
            <a:r>
              <a:rPr lang="pl-PL" sz="900" dirty="0">
                <a:latin typeface="+mn-lt"/>
              </a:rPr>
              <a:t>. </a:t>
            </a:r>
          </a:p>
        </p:txBody>
      </p:sp>
      <p:sp>
        <p:nvSpPr>
          <p:cNvPr id="34" name="Rectangle 31"/>
          <p:cNvSpPr/>
          <p:nvPr/>
        </p:nvSpPr>
        <p:spPr>
          <a:xfrm>
            <a:off x="233462" y="4745154"/>
            <a:ext cx="2270902" cy="219324"/>
          </a:xfrm>
          <a:prstGeom prst="rect">
            <a:avLst/>
          </a:prstGeom>
          <a:solidFill>
            <a:schemeClr val="bg2"/>
          </a:solidFill>
          <a:ln w="6350">
            <a:solidFill>
              <a:srgbClr val="116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rgbClr val="153E6E"/>
                </a:solidFill>
              </a:rPr>
              <a:t>MATERIAL &amp; METHOD</a:t>
            </a:r>
            <a:endParaRPr lang="en-US" sz="1200" dirty="0">
              <a:solidFill>
                <a:srgbClr val="153E6E"/>
              </a:solidFill>
            </a:endParaRPr>
          </a:p>
        </p:txBody>
      </p:sp>
      <p:sp>
        <p:nvSpPr>
          <p:cNvPr id="54" name="Text Box 180"/>
          <p:cNvSpPr txBox="1">
            <a:spLocks noChangeArrowheads="1"/>
          </p:cNvSpPr>
          <p:nvPr/>
        </p:nvSpPr>
        <p:spPr bwMode="auto">
          <a:xfrm>
            <a:off x="248546" y="7178793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00" b="1" dirty="0">
                <a:latin typeface="+mj-lt"/>
              </a:rPr>
              <a:t>Figure 1.</a:t>
            </a:r>
            <a:r>
              <a:rPr lang="en-US" sz="600" dirty="0">
                <a:latin typeface="+mj-lt"/>
              </a:rPr>
              <a:t> Label in </a:t>
            </a:r>
            <a:r>
              <a:rPr lang="pl-PL" sz="600" dirty="0">
                <a:latin typeface="+mj-lt"/>
              </a:rPr>
              <a:t>6</a:t>
            </a:r>
            <a:r>
              <a:rPr lang="en-US" sz="600" dirty="0">
                <a:latin typeface="+mj-lt"/>
              </a:rPr>
              <a:t>pt </a:t>
            </a:r>
            <a:r>
              <a:rPr lang="pl-PL" sz="600" dirty="0">
                <a:latin typeface="+mj-lt"/>
              </a:rPr>
              <a:t>Arial</a:t>
            </a:r>
            <a:r>
              <a:rPr lang="en-US" sz="600" dirty="0">
                <a:latin typeface="+mj-lt"/>
              </a:rPr>
              <a:t>.</a:t>
            </a:r>
          </a:p>
        </p:txBody>
      </p:sp>
      <p:pic>
        <p:nvPicPr>
          <p:cNvPr id="55" name="Picture 17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494" y="6405645"/>
            <a:ext cx="1103955" cy="735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7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7201" y="6405645"/>
            <a:ext cx="1103955" cy="735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 Box 180"/>
          <p:cNvSpPr txBox="1">
            <a:spLocks noChangeArrowheads="1"/>
          </p:cNvSpPr>
          <p:nvPr/>
        </p:nvSpPr>
        <p:spPr bwMode="auto">
          <a:xfrm>
            <a:off x="1401924" y="7178793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00" b="1" dirty="0">
                <a:latin typeface="+mj-lt"/>
              </a:rPr>
              <a:t>Figure </a:t>
            </a:r>
            <a:r>
              <a:rPr lang="pl-PL" sz="600" b="1" dirty="0">
                <a:latin typeface="+mj-lt"/>
              </a:rPr>
              <a:t>2</a:t>
            </a:r>
            <a:r>
              <a:rPr lang="en-US" sz="600" b="1" dirty="0">
                <a:latin typeface="+mj-lt"/>
              </a:rPr>
              <a:t>.</a:t>
            </a:r>
            <a:r>
              <a:rPr lang="en-US" sz="600" dirty="0">
                <a:latin typeface="+mj-lt"/>
              </a:rPr>
              <a:t> Label in </a:t>
            </a:r>
            <a:r>
              <a:rPr lang="pl-PL" sz="600" dirty="0">
                <a:latin typeface="+mj-lt"/>
              </a:rPr>
              <a:t>6</a:t>
            </a:r>
            <a:r>
              <a:rPr lang="en-US" sz="600" dirty="0">
                <a:latin typeface="+mj-lt"/>
              </a:rPr>
              <a:t>pt </a:t>
            </a:r>
            <a:r>
              <a:rPr lang="pl-PL" sz="600" dirty="0">
                <a:latin typeface="+mj-lt"/>
              </a:rPr>
              <a:t>Arial</a:t>
            </a:r>
            <a:r>
              <a:rPr lang="en-US" sz="600" dirty="0">
                <a:latin typeface="+mj-lt"/>
              </a:rPr>
              <a:t>.</a:t>
            </a:r>
          </a:p>
        </p:txBody>
      </p:sp>
      <p:graphicFrame>
        <p:nvGraphicFramePr>
          <p:cNvPr id="61" name="Chart 2"/>
          <p:cNvGraphicFramePr/>
          <p:nvPr>
            <p:extLst>
              <p:ext uri="{D42A27DB-BD31-4B8C-83A1-F6EECF244321}">
                <p14:modId xmlns:p14="http://schemas.microsoft.com/office/powerpoint/2010/main" val="2786243233"/>
              </p:ext>
            </p:extLst>
          </p:nvPr>
        </p:nvGraphicFramePr>
        <p:xfrm>
          <a:off x="152847" y="7222740"/>
          <a:ext cx="2351517" cy="1109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2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171781"/>
              </p:ext>
            </p:extLst>
          </p:nvPr>
        </p:nvGraphicFramePr>
        <p:xfrm>
          <a:off x="2638558" y="3547536"/>
          <a:ext cx="2311392" cy="148612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77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538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rgbClr val="153E6E"/>
                          </a:solidFill>
                        </a:rPr>
                        <a:t>Heading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rgbClr val="153E6E"/>
                          </a:solidFill>
                        </a:rPr>
                        <a:t>Heading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rgbClr val="153E6E"/>
                          </a:solidFill>
                        </a:rPr>
                        <a:t>Heading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8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800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790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4001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8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356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856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290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8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228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134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238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8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954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875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976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800" dirty="0"/>
                        <a:t>Item</a:t>
                      </a:r>
                    </a:p>
                  </a:txBody>
                  <a:tcPr marL="40168" marR="40168" marT="15063" marB="15063" anchor="ctr">
                    <a:solidFill>
                      <a:schemeClr val="bg2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324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325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301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8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199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137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186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3" name="Chart 2"/>
          <p:cNvGraphicFramePr/>
          <p:nvPr>
            <p:extLst>
              <p:ext uri="{D42A27DB-BD31-4B8C-83A1-F6EECF244321}">
                <p14:modId xmlns:p14="http://schemas.microsoft.com/office/powerpoint/2010/main" val="3848376567"/>
              </p:ext>
            </p:extLst>
          </p:nvPr>
        </p:nvGraphicFramePr>
        <p:xfrm>
          <a:off x="2528099" y="5042821"/>
          <a:ext cx="1424740" cy="1109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4" name="Chart 2"/>
          <p:cNvGraphicFramePr/>
          <p:nvPr>
            <p:extLst>
              <p:ext uri="{D42A27DB-BD31-4B8C-83A1-F6EECF244321}">
                <p14:modId xmlns:p14="http://schemas.microsoft.com/office/powerpoint/2010/main" val="4191083347"/>
              </p:ext>
            </p:extLst>
          </p:nvPr>
        </p:nvGraphicFramePr>
        <p:xfrm>
          <a:off x="3718760" y="5037227"/>
          <a:ext cx="1424740" cy="1109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5" name="Text Box 180"/>
          <p:cNvSpPr txBox="1">
            <a:spLocks noChangeArrowheads="1"/>
          </p:cNvSpPr>
          <p:nvPr/>
        </p:nvSpPr>
        <p:spPr bwMode="auto">
          <a:xfrm>
            <a:off x="252512" y="8271909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00" b="1" dirty="0">
                <a:latin typeface="+mj-lt"/>
              </a:rPr>
              <a:t>Figure </a:t>
            </a:r>
            <a:r>
              <a:rPr lang="pl-PL" sz="600" b="1" dirty="0">
                <a:latin typeface="+mj-lt"/>
              </a:rPr>
              <a:t>3</a:t>
            </a:r>
            <a:r>
              <a:rPr lang="en-US" sz="600" b="1" dirty="0">
                <a:latin typeface="+mj-lt"/>
              </a:rPr>
              <a:t>.</a:t>
            </a:r>
            <a:r>
              <a:rPr lang="en-US" sz="600" dirty="0">
                <a:latin typeface="+mj-lt"/>
              </a:rPr>
              <a:t> Label in </a:t>
            </a:r>
            <a:r>
              <a:rPr lang="pl-PL" sz="600" dirty="0">
                <a:latin typeface="+mj-lt"/>
              </a:rPr>
              <a:t>6</a:t>
            </a:r>
            <a:r>
              <a:rPr lang="en-US" sz="600" dirty="0">
                <a:latin typeface="+mj-lt"/>
              </a:rPr>
              <a:t>pt </a:t>
            </a:r>
            <a:r>
              <a:rPr lang="pl-PL" sz="600" dirty="0">
                <a:latin typeface="+mj-lt"/>
              </a:rPr>
              <a:t>Arial</a:t>
            </a:r>
            <a:r>
              <a:rPr lang="en-US" sz="600" dirty="0">
                <a:latin typeface="+mj-lt"/>
              </a:rPr>
              <a:t>.</a:t>
            </a:r>
          </a:p>
        </p:txBody>
      </p:sp>
      <p:sp>
        <p:nvSpPr>
          <p:cNvPr id="66" name="Text Box 180"/>
          <p:cNvSpPr txBox="1">
            <a:spLocks noChangeArrowheads="1"/>
          </p:cNvSpPr>
          <p:nvPr/>
        </p:nvSpPr>
        <p:spPr bwMode="auto">
          <a:xfrm>
            <a:off x="2648376" y="6098871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00" b="1" dirty="0">
                <a:latin typeface="Calibri" pitchFamily="34" charset="0"/>
              </a:rPr>
              <a:t>Figure </a:t>
            </a:r>
            <a:r>
              <a:rPr lang="pl-PL" sz="600" b="1" dirty="0">
                <a:latin typeface="Calibri" pitchFamily="34" charset="0"/>
              </a:rPr>
              <a:t>4</a:t>
            </a:r>
            <a:r>
              <a:rPr lang="en-US" sz="600" b="1" dirty="0">
                <a:latin typeface="Calibri" pitchFamily="34" charset="0"/>
              </a:rPr>
              <a:t>.</a:t>
            </a:r>
            <a:r>
              <a:rPr lang="en-US" sz="600" dirty="0">
                <a:latin typeface="Calibri" pitchFamily="34" charset="0"/>
              </a:rPr>
              <a:t> Label in </a:t>
            </a:r>
            <a:r>
              <a:rPr lang="pl-PL" sz="600" dirty="0">
                <a:latin typeface="Calibri" pitchFamily="34" charset="0"/>
              </a:rPr>
              <a:t>6</a:t>
            </a:r>
            <a:r>
              <a:rPr lang="en-US" sz="600" dirty="0">
                <a:latin typeface="Calibri" pitchFamily="34" charset="0"/>
              </a:rPr>
              <a:t>pt </a:t>
            </a:r>
            <a:r>
              <a:rPr lang="pl-PL" sz="600" dirty="0">
                <a:latin typeface="Calibri" pitchFamily="34" charset="0"/>
              </a:rPr>
              <a:t>Arial</a:t>
            </a:r>
            <a:r>
              <a:rPr lang="en-US" sz="600" dirty="0">
                <a:latin typeface="Calibri" pitchFamily="34" charset="0"/>
              </a:rPr>
              <a:t>.</a:t>
            </a:r>
          </a:p>
        </p:txBody>
      </p:sp>
      <p:sp>
        <p:nvSpPr>
          <p:cNvPr id="67" name="Text Box 180"/>
          <p:cNvSpPr txBox="1">
            <a:spLocks noChangeArrowheads="1"/>
          </p:cNvSpPr>
          <p:nvPr/>
        </p:nvSpPr>
        <p:spPr bwMode="auto">
          <a:xfrm>
            <a:off x="2644582" y="3427655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600" b="1" dirty="0" err="1">
                <a:latin typeface="Calibri" pitchFamily="34" charset="0"/>
              </a:rPr>
              <a:t>Table</a:t>
            </a:r>
            <a:r>
              <a:rPr lang="en-US" sz="600" b="1" dirty="0">
                <a:latin typeface="Calibri" pitchFamily="34" charset="0"/>
              </a:rPr>
              <a:t> </a:t>
            </a:r>
            <a:r>
              <a:rPr lang="pl-PL" sz="600" b="1" dirty="0">
                <a:latin typeface="Calibri" pitchFamily="34" charset="0"/>
              </a:rPr>
              <a:t>1</a:t>
            </a:r>
            <a:r>
              <a:rPr lang="en-US" sz="600" b="1" dirty="0">
                <a:latin typeface="Calibri" pitchFamily="34" charset="0"/>
              </a:rPr>
              <a:t>.</a:t>
            </a:r>
            <a:r>
              <a:rPr lang="en-US" sz="600" dirty="0">
                <a:latin typeface="Calibri" pitchFamily="34" charset="0"/>
              </a:rPr>
              <a:t> Label in </a:t>
            </a:r>
            <a:r>
              <a:rPr lang="pl-PL" sz="600" dirty="0">
                <a:latin typeface="Calibri" pitchFamily="34" charset="0"/>
              </a:rPr>
              <a:t>6</a:t>
            </a:r>
            <a:r>
              <a:rPr lang="en-US" sz="600" dirty="0">
                <a:latin typeface="Calibri" pitchFamily="34" charset="0"/>
              </a:rPr>
              <a:t>pt </a:t>
            </a:r>
            <a:r>
              <a:rPr lang="pl-PL" sz="600" dirty="0">
                <a:latin typeface="Calibri" pitchFamily="34" charset="0"/>
              </a:rPr>
              <a:t>Arial</a:t>
            </a:r>
            <a:r>
              <a:rPr lang="en-US" sz="600" dirty="0">
                <a:latin typeface="Calibri" pitchFamily="34" charset="0"/>
              </a:rPr>
              <a:t>.</a:t>
            </a:r>
          </a:p>
        </p:txBody>
      </p:sp>
      <p:sp>
        <p:nvSpPr>
          <p:cNvPr id="68" name="Text Box 189"/>
          <p:cNvSpPr txBox="1">
            <a:spLocks noChangeArrowheads="1"/>
          </p:cNvSpPr>
          <p:nvPr/>
        </p:nvSpPr>
        <p:spPr bwMode="auto">
          <a:xfrm>
            <a:off x="2661278" y="6433662"/>
            <a:ext cx="2270902" cy="837904"/>
          </a:xfrm>
          <a:prstGeom prst="rect">
            <a:avLst/>
          </a:prstGeom>
          <a:solidFill>
            <a:schemeClr val="bg1"/>
          </a:solidFill>
          <a:ln w="6350">
            <a:solidFill>
              <a:srgbClr val="116FAD"/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900" dirty="0" err="1">
                <a:latin typeface="+mn-lt"/>
              </a:rPr>
              <a:t>Sed</a:t>
            </a:r>
            <a:r>
              <a:rPr lang="pl-PL" sz="900" dirty="0">
                <a:latin typeface="+mn-lt"/>
              </a:rPr>
              <a:t> sit </a:t>
            </a:r>
            <a:r>
              <a:rPr lang="pl-PL" sz="900" dirty="0" err="1">
                <a:latin typeface="+mn-lt"/>
              </a:rPr>
              <a:t>amet</a:t>
            </a:r>
            <a:r>
              <a:rPr lang="pl-PL" sz="900" dirty="0">
                <a:latin typeface="+mn-lt"/>
              </a:rPr>
              <a:t> ligula a </a:t>
            </a:r>
            <a:r>
              <a:rPr lang="pl-PL" sz="900" dirty="0" err="1">
                <a:latin typeface="+mn-lt"/>
              </a:rPr>
              <a:t>libero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vulputate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feugiat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Aliquam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vehicula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dolor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dignissim</a:t>
            </a:r>
            <a:r>
              <a:rPr lang="pl-PL" sz="900" dirty="0">
                <a:latin typeface="+mn-lt"/>
              </a:rPr>
              <a:t>, </a:t>
            </a:r>
            <a:r>
              <a:rPr lang="pl-PL" sz="900" dirty="0" err="1">
                <a:latin typeface="+mn-lt"/>
              </a:rPr>
              <a:t>bibendum</a:t>
            </a:r>
            <a:r>
              <a:rPr lang="pl-PL" sz="900" dirty="0">
                <a:latin typeface="+mn-lt"/>
              </a:rPr>
              <a:t>.</a:t>
            </a:r>
          </a:p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900" dirty="0" err="1">
                <a:latin typeface="+mn-lt"/>
              </a:rPr>
              <a:t>Vestibulum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vehicula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leo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quis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malesuada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euismod</a:t>
            </a:r>
            <a:r>
              <a:rPr lang="pl-PL" sz="900" dirty="0">
                <a:latin typeface="+mn-lt"/>
              </a:rPr>
              <a:t>. </a:t>
            </a:r>
            <a:r>
              <a:rPr lang="pl-PL" sz="900" dirty="0" err="1">
                <a:latin typeface="+mn-lt"/>
              </a:rPr>
              <a:t>Aenean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at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odio</a:t>
            </a:r>
            <a:r>
              <a:rPr lang="pl-PL" sz="900" dirty="0">
                <a:latin typeface="+mn-lt"/>
              </a:rPr>
              <a:t> </a:t>
            </a:r>
            <a:r>
              <a:rPr lang="pl-PL" sz="900" dirty="0" err="1">
                <a:latin typeface="+mn-lt"/>
              </a:rPr>
              <a:t>ipsum</a:t>
            </a:r>
            <a:r>
              <a:rPr lang="pl-PL" sz="900" dirty="0">
                <a:latin typeface="+mn-lt"/>
              </a:rPr>
              <a:t>. </a:t>
            </a:r>
          </a:p>
        </p:txBody>
      </p:sp>
      <p:sp>
        <p:nvSpPr>
          <p:cNvPr id="69" name="Rectangle 31"/>
          <p:cNvSpPr/>
          <p:nvPr/>
        </p:nvSpPr>
        <p:spPr>
          <a:xfrm>
            <a:off x="2661278" y="6214338"/>
            <a:ext cx="2270902" cy="219324"/>
          </a:xfrm>
          <a:prstGeom prst="rect">
            <a:avLst/>
          </a:prstGeom>
          <a:solidFill>
            <a:schemeClr val="bg2"/>
          </a:solidFill>
          <a:ln w="6350">
            <a:solidFill>
              <a:srgbClr val="116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rgbClr val="153E6E"/>
                </a:solidFill>
              </a:rPr>
              <a:t>CONCLUSIONS</a:t>
            </a:r>
            <a:endParaRPr lang="en-US" sz="1200" dirty="0">
              <a:solidFill>
                <a:srgbClr val="153E6E"/>
              </a:solidFill>
            </a:endParaRPr>
          </a:p>
        </p:txBody>
      </p:sp>
      <p:sp>
        <p:nvSpPr>
          <p:cNvPr id="70" name="Text Box 189"/>
          <p:cNvSpPr txBox="1">
            <a:spLocks noChangeArrowheads="1"/>
          </p:cNvSpPr>
          <p:nvPr/>
        </p:nvSpPr>
        <p:spPr bwMode="auto">
          <a:xfrm>
            <a:off x="2659998" y="7413945"/>
            <a:ext cx="2270902" cy="976403"/>
          </a:xfrm>
          <a:prstGeom prst="rect">
            <a:avLst/>
          </a:prstGeom>
          <a:solidFill>
            <a:schemeClr val="bg1"/>
          </a:solidFill>
          <a:ln w="6350">
            <a:solidFill>
              <a:srgbClr val="D79A03"/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900" dirty="0" err="1">
                <a:latin typeface="+mj-lt"/>
              </a:rPr>
              <a:t>Sed</a:t>
            </a:r>
            <a:r>
              <a:rPr lang="pl-PL" sz="900" dirty="0">
                <a:latin typeface="+mj-lt"/>
              </a:rPr>
              <a:t> sit </a:t>
            </a:r>
            <a:r>
              <a:rPr lang="pl-PL" sz="900" dirty="0" err="1">
                <a:latin typeface="+mj-lt"/>
              </a:rPr>
              <a:t>amet</a:t>
            </a:r>
            <a:r>
              <a:rPr lang="pl-PL" sz="900" dirty="0">
                <a:latin typeface="+mj-lt"/>
              </a:rPr>
              <a:t> ligula a </a:t>
            </a:r>
            <a:r>
              <a:rPr lang="pl-PL" sz="900" dirty="0" err="1">
                <a:latin typeface="+mj-lt"/>
              </a:rPr>
              <a:t>libero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vulputate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feugiat</a:t>
            </a:r>
            <a:r>
              <a:rPr lang="pl-PL" sz="900" dirty="0">
                <a:latin typeface="+mj-lt"/>
              </a:rPr>
              <a:t>. </a:t>
            </a:r>
            <a:r>
              <a:rPr lang="pl-PL" sz="900" dirty="0" err="1">
                <a:latin typeface="+mj-lt"/>
              </a:rPr>
              <a:t>Aliquam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vehicula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dolor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dignissim</a:t>
            </a:r>
            <a:r>
              <a:rPr lang="pl-PL" sz="900" dirty="0">
                <a:latin typeface="+mj-lt"/>
              </a:rPr>
              <a:t>, </a:t>
            </a:r>
            <a:r>
              <a:rPr lang="pl-PL" sz="900" dirty="0" err="1">
                <a:latin typeface="+mj-lt"/>
              </a:rPr>
              <a:t>bibendum</a:t>
            </a:r>
            <a:r>
              <a:rPr lang="pl-PL" sz="900" dirty="0">
                <a:latin typeface="+mj-lt"/>
              </a:rPr>
              <a:t>.</a:t>
            </a:r>
          </a:p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900" dirty="0" err="1">
                <a:latin typeface="+mj-lt"/>
              </a:rPr>
              <a:t>Vestibulum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vehicula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leo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quis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malesuada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euismod</a:t>
            </a:r>
            <a:r>
              <a:rPr lang="pl-PL" sz="900" dirty="0">
                <a:latin typeface="+mj-lt"/>
              </a:rPr>
              <a:t>. </a:t>
            </a:r>
            <a:r>
              <a:rPr lang="pl-PL" sz="900" dirty="0" err="1">
                <a:latin typeface="+mj-lt"/>
              </a:rPr>
              <a:t>Aenean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at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odio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ipsum</a:t>
            </a:r>
            <a:r>
              <a:rPr lang="pl-PL" sz="900" dirty="0">
                <a:latin typeface="+mj-lt"/>
              </a:rPr>
              <a:t>. </a:t>
            </a:r>
            <a:r>
              <a:rPr lang="pl-PL" sz="900" dirty="0" err="1">
                <a:latin typeface="+mj-lt"/>
              </a:rPr>
              <a:t>Morbi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blandit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metus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nec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orci</a:t>
            </a:r>
            <a:r>
              <a:rPr lang="pl-PL" sz="900" dirty="0">
                <a:latin typeface="+mj-lt"/>
              </a:rPr>
              <a:t> </a:t>
            </a:r>
            <a:r>
              <a:rPr lang="pl-PL" sz="900" dirty="0" err="1">
                <a:latin typeface="+mj-lt"/>
              </a:rPr>
              <a:t>finibus</a:t>
            </a:r>
            <a:r>
              <a:rPr lang="pl-PL" sz="900" dirty="0">
                <a:latin typeface="+mj-lt"/>
              </a:rPr>
              <a:t>, </a:t>
            </a:r>
            <a:r>
              <a:rPr lang="pl-PL" sz="900" dirty="0" err="1">
                <a:latin typeface="+mj-lt"/>
              </a:rPr>
              <a:t>gravida</a:t>
            </a:r>
            <a:r>
              <a:rPr lang="pl-PL" sz="900" dirty="0">
                <a:latin typeface="+mj-lt"/>
              </a:rPr>
              <a:t>.</a:t>
            </a:r>
          </a:p>
        </p:txBody>
      </p:sp>
      <p:sp>
        <p:nvSpPr>
          <p:cNvPr id="71" name="Rectangle 31"/>
          <p:cNvSpPr/>
          <p:nvPr/>
        </p:nvSpPr>
        <p:spPr>
          <a:xfrm>
            <a:off x="2659998" y="7241150"/>
            <a:ext cx="2270902" cy="201072"/>
          </a:xfrm>
          <a:prstGeom prst="rect">
            <a:avLst/>
          </a:prstGeom>
          <a:solidFill>
            <a:schemeClr val="bg2"/>
          </a:solidFill>
          <a:ln w="6350">
            <a:solidFill>
              <a:srgbClr val="D79A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rgbClr val="153E6E"/>
                </a:solidFill>
              </a:rPr>
              <a:t>REFERENCES</a:t>
            </a:r>
            <a:endParaRPr lang="en-US" sz="1200" dirty="0">
              <a:solidFill>
                <a:srgbClr val="153E6E"/>
              </a:solidFill>
            </a:endParaRPr>
          </a:p>
        </p:txBody>
      </p:sp>
      <p:sp>
        <p:nvSpPr>
          <p:cNvPr id="72" name="Title 1"/>
          <p:cNvSpPr txBox="1">
            <a:spLocks/>
          </p:cNvSpPr>
          <p:nvPr/>
        </p:nvSpPr>
        <p:spPr>
          <a:xfrm>
            <a:off x="233462" y="924837"/>
            <a:ext cx="4716487" cy="61376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200" dirty="0">
                <a:solidFill>
                  <a:srgbClr val="153E6E"/>
                </a:solidFill>
              </a:rPr>
              <a:t>Kliknij aby dodać tekst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952839" y="8830727"/>
            <a:ext cx="9698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pl-PL" sz="1000" dirty="0">
                <a:ea typeface="Tahoma" panose="020B0604030504040204" pitchFamily="34" charset="0"/>
                <a:cs typeface="Tahoma" panose="020B0604030504040204" pitchFamily="34" charset="0"/>
              </a:rPr>
              <a:t>PP 001</a:t>
            </a:r>
            <a:endParaRPr lang="pl-PL" sz="1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" y="8694869"/>
            <a:ext cx="51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Proszę pole z przyciskami zostawić puste</a:t>
            </a:r>
          </a:p>
        </p:txBody>
      </p:sp>
    </p:spTree>
    <p:extLst>
      <p:ext uri="{BB962C8B-B14F-4D97-AF65-F5344CB8AC3E}">
        <p14:creationId xmlns:p14="http://schemas.microsoft.com/office/powerpoint/2010/main" val="346358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509E84-7760-668F-BAC8-AC5B4C10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04285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153E6E"/>
      </a:dk1>
      <a:lt1>
        <a:srgbClr val="FFFFFF"/>
      </a:lt1>
      <a:dk2>
        <a:srgbClr val="116FAD"/>
      </a:dk2>
      <a:lt2>
        <a:srgbClr val="E7E6E6"/>
      </a:lt2>
      <a:accent1>
        <a:srgbClr val="DEDC00"/>
      </a:accent1>
      <a:accent2>
        <a:srgbClr val="FEE59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1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</TotalTime>
  <Words>407</Words>
  <Application>Microsoft Office PowerPoint</Application>
  <PresentationFormat>Pokaz na ekranie (16:9)</PresentationFormat>
  <Paragraphs>54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Motyw pakietu Office</vt:lpstr>
      <vt:lpstr>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Monika Miąskiewicz</dc:creator>
  <cp:lastModifiedBy>Agnieszka Siemaszko</cp:lastModifiedBy>
  <cp:revision>28</cp:revision>
  <dcterms:created xsi:type="dcterms:W3CDTF">2019-03-14T10:41:00Z</dcterms:created>
  <dcterms:modified xsi:type="dcterms:W3CDTF">2025-02-20T14:35:43Z</dcterms:modified>
</cp:coreProperties>
</file>